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7" r:id="rId2"/>
    <p:sldId id="510" r:id="rId3"/>
    <p:sldId id="512" r:id="rId4"/>
    <p:sldId id="519" r:id="rId5"/>
    <p:sldId id="521" r:id="rId6"/>
    <p:sldId id="513" r:id="rId7"/>
    <p:sldId id="514" r:id="rId8"/>
    <p:sldId id="516" r:id="rId9"/>
    <p:sldId id="520" r:id="rId10"/>
    <p:sldId id="525" r:id="rId11"/>
    <p:sldId id="524" r:id="rId12"/>
    <p:sldId id="522" r:id="rId13"/>
    <p:sldId id="517" r:id="rId14"/>
    <p:sldId id="511" r:id="rId15"/>
    <p:sldId id="523" r:id="rId16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lin Liu" initials="JL" lastIdx="14" clrIdx="0">
    <p:extLst>
      <p:ext uri="{19B8F6BF-5375-455C-9EA6-DF929625EA0E}">
        <p15:presenceInfo xmlns:p15="http://schemas.microsoft.com/office/powerpoint/2012/main" userId="Jialin Li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=""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E11520-FE1A-F94A-A363-F7503CF5F2F9}" v="34" dt="2021-08-13T08:26:17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1" autoAdjust="0"/>
    <p:restoredTop sz="95356" autoAdjust="0"/>
  </p:normalViewPr>
  <p:slideViewPr>
    <p:cSldViewPr>
      <p:cViewPr varScale="1">
        <p:scale>
          <a:sx n="91" d="100"/>
          <a:sy n="91" d="100"/>
        </p:scale>
        <p:origin x="116" y="4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Jialin" userId="e5c5bca7170c731d" providerId="LiveId" clId="{EBE11520-FE1A-F94A-A363-F7503CF5F2F9}"/>
    <pc:docChg chg="undo custSel mod addSld delSld modSld">
      <pc:chgData name="Liu Jialin" userId="e5c5bca7170c731d" providerId="LiveId" clId="{EBE11520-FE1A-F94A-A363-F7503CF5F2F9}" dt="2021-08-13T08:27:11.717" v="1187" actId="2710"/>
      <pc:docMkLst>
        <pc:docMk/>
      </pc:docMkLst>
      <pc:sldChg chg="addSp modSp mod delCm">
        <pc:chgData name="Liu Jialin" userId="e5c5bca7170c731d" providerId="LiveId" clId="{EBE11520-FE1A-F94A-A363-F7503CF5F2F9}" dt="2021-08-13T07:58:43.830" v="272" actId="20577"/>
        <pc:sldMkLst>
          <pc:docMk/>
          <pc:sldMk cId="2873023721" sldId="287"/>
        </pc:sldMkLst>
        <pc:spChg chg="mod">
          <ac:chgData name="Liu Jialin" userId="e5c5bca7170c731d" providerId="LiveId" clId="{EBE11520-FE1A-F94A-A363-F7503CF5F2F9}" dt="2021-08-13T07:58:18.403" v="245" actId="1076"/>
          <ac:spMkLst>
            <pc:docMk/>
            <pc:sldMk cId="2873023721" sldId="287"/>
            <ac:spMk id="2" creationId="{C8A0D5FE-FB24-4F36-9E0D-DD1B5839E47A}"/>
          </ac:spMkLst>
        </pc:spChg>
        <pc:spChg chg="mod">
          <ac:chgData name="Liu Jialin" userId="e5c5bca7170c731d" providerId="LiveId" clId="{EBE11520-FE1A-F94A-A363-F7503CF5F2F9}" dt="2021-08-13T07:58:43.830" v="272" actId="20577"/>
          <ac:spMkLst>
            <pc:docMk/>
            <pc:sldMk cId="2873023721" sldId="287"/>
            <ac:spMk id="3" creationId="{B6A32933-D00F-4D41-AD6C-7E88466E4D42}"/>
          </ac:spMkLst>
        </pc:spChg>
        <pc:spChg chg="add mod">
          <ac:chgData name="Liu Jialin" userId="e5c5bca7170c731d" providerId="LiveId" clId="{EBE11520-FE1A-F94A-A363-F7503CF5F2F9}" dt="2021-08-13T07:57:54.437" v="242" actId="114"/>
          <ac:spMkLst>
            <pc:docMk/>
            <pc:sldMk cId="2873023721" sldId="287"/>
            <ac:spMk id="11" creationId="{49592DA0-269C-9040-9DA3-DF269CFDA9FA}"/>
          </ac:spMkLst>
        </pc:spChg>
        <pc:grpChg chg="add mod">
          <ac:chgData name="Liu Jialin" userId="e5c5bca7170c731d" providerId="LiveId" clId="{EBE11520-FE1A-F94A-A363-F7503CF5F2F9}" dt="2021-08-13T07:58:25.898" v="247" actId="1076"/>
          <ac:grpSpMkLst>
            <pc:docMk/>
            <pc:sldMk cId="2873023721" sldId="287"/>
            <ac:grpSpMk id="4" creationId="{B4E34F63-4063-6F49-B2BF-C2FFD78D4A1F}"/>
          </ac:grpSpMkLst>
        </pc:grpChg>
        <pc:picChg chg="add mod">
          <ac:chgData name="Liu Jialin" userId="e5c5bca7170c731d" providerId="LiveId" clId="{EBE11520-FE1A-F94A-A363-F7503CF5F2F9}" dt="2021-08-13T07:57:28.927" v="239" actId="1076"/>
          <ac:picMkLst>
            <pc:docMk/>
            <pc:sldMk cId="2873023721" sldId="287"/>
            <ac:picMk id="7" creationId="{9D784595-BB80-5445-869D-F32C5A47D010}"/>
          </ac:picMkLst>
        </pc:picChg>
        <pc:picChg chg="add mod">
          <ac:chgData name="Liu Jialin" userId="e5c5bca7170c731d" providerId="LiveId" clId="{EBE11520-FE1A-F94A-A363-F7503CF5F2F9}" dt="2021-08-13T07:57:25.170" v="238" actId="1076"/>
          <ac:picMkLst>
            <pc:docMk/>
            <pc:sldMk cId="2873023721" sldId="287"/>
            <ac:picMk id="8" creationId="{F86597DB-B394-EE45-A7E6-4A6CE395F4A2}"/>
          </ac:picMkLst>
        </pc:picChg>
        <pc:picChg chg="add mod">
          <ac:chgData name="Liu Jialin" userId="e5c5bca7170c731d" providerId="LiveId" clId="{EBE11520-FE1A-F94A-A363-F7503CF5F2F9}" dt="2021-08-13T07:58:00.818" v="243" actId="1076"/>
          <ac:picMkLst>
            <pc:docMk/>
            <pc:sldMk cId="2873023721" sldId="287"/>
            <ac:picMk id="9" creationId="{9B722113-2F99-904A-8F49-D9286878DC68}"/>
          </ac:picMkLst>
        </pc:picChg>
      </pc:sldChg>
      <pc:sldChg chg="addSp delSp modSp del mod">
        <pc:chgData name="Liu Jialin" userId="e5c5bca7170c731d" providerId="LiveId" clId="{EBE11520-FE1A-F94A-A363-F7503CF5F2F9}" dt="2021-08-13T08:07:13.812" v="730" actId="2696"/>
        <pc:sldMkLst>
          <pc:docMk/>
          <pc:sldMk cId="3279431556" sldId="308"/>
        </pc:sldMkLst>
        <pc:spChg chg="mod">
          <ac:chgData name="Liu Jialin" userId="e5c5bca7170c731d" providerId="LiveId" clId="{EBE11520-FE1A-F94A-A363-F7503CF5F2F9}" dt="2021-08-13T07:59:19.866" v="274" actId="207"/>
          <ac:spMkLst>
            <pc:docMk/>
            <pc:sldMk cId="3279431556" sldId="308"/>
            <ac:spMk id="4" creationId="{C105C9EA-4131-4B33-B662-39E82A944091}"/>
          </ac:spMkLst>
        </pc:spChg>
        <pc:spChg chg="mod">
          <ac:chgData name="Liu Jialin" userId="e5c5bca7170c731d" providerId="LiveId" clId="{EBE11520-FE1A-F94A-A363-F7503CF5F2F9}" dt="2021-08-13T07:54:41.262" v="175" actId="1076"/>
          <ac:spMkLst>
            <pc:docMk/>
            <pc:sldMk cId="3279431556" sldId="308"/>
            <ac:spMk id="10" creationId="{F840F4E9-F7E2-45D4-8734-F893F5520058}"/>
          </ac:spMkLst>
        </pc:spChg>
        <pc:spChg chg="del mod">
          <ac:chgData name="Liu Jialin" userId="e5c5bca7170c731d" providerId="LiveId" clId="{EBE11520-FE1A-F94A-A363-F7503CF5F2F9}" dt="2021-08-13T07:56:43.608" v="233" actId="478"/>
          <ac:spMkLst>
            <pc:docMk/>
            <pc:sldMk cId="3279431556" sldId="308"/>
            <ac:spMk id="13" creationId="{BFACFB8F-665D-4C5D-94EE-543FEA66D095}"/>
          </ac:spMkLst>
        </pc:spChg>
        <pc:spChg chg="del mod">
          <ac:chgData name="Liu Jialin" userId="e5c5bca7170c731d" providerId="LiveId" clId="{EBE11520-FE1A-F94A-A363-F7503CF5F2F9}" dt="2021-08-13T07:55:16.764" v="181"/>
          <ac:spMkLst>
            <pc:docMk/>
            <pc:sldMk cId="3279431556" sldId="308"/>
            <ac:spMk id="14" creationId="{C193F3DC-A617-4749-8E5C-E18EEFD801D9}"/>
          </ac:spMkLst>
        </pc:spChg>
        <pc:grpChg chg="add mod">
          <ac:chgData name="Liu Jialin" userId="e5c5bca7170c731d" providerId="LiveId" clId="{EBE11520-FE1A-F94A-A363-F7503CF5F2F9}" dt="2021-08-13T07:55:04.820" v="178" actId="1076"/>
          <ac:grpSpMkLst>
            <pc:docMk/>
            <pc:sldMk cId="3279431556" sldId="308"/>
            <ac:grpSpMk id="6" creationId="{F3480016-7B49-BB48-A5DC-776B09C2D23F}"/>
          </ac:grpSpMkLst>
        </pc:grpChg>
      </pc:sldChg>
      <pc:sldChg chg="modSp mod">
        <pc:chgData name="Liu Jialin" userId="e5c5bca7170c731d" providerId="LiveId" clId="{EBE11520-FE1A-F94A-A363-F7503CF5F2F9}" dt="2021-08-13T08:08:20.939" v="738" actId="20577"/>
        <pc:sldMkLst>
          <pc:docMk/>
          <pc:sldMk cId="534388676" sldId="328"/>
        </pc:sldMkLst>
        <pc:spChg chg="mod">
          <ac:chgData name="Liu Jialin" userId="e5c5bca7170c731d" providerId="LiveId" clId="{EBE11520-FE1A-F94A-A363-F7503CF5F2F9}" dt="2021-08-13T08:08:07.358" v="737" actId="20577"/>
          <ac:spMkLst>
            <pc:docMk/>
            <pc:sldMk cId="534388676" sldId="328"/>
            <ac:spMk id="19" creationId="{FF58DBE7-A847-4955-A399-2025180DA0E0}"/>
          </ac:spMkLst>
        </pc:spChg>
        <pc:spChg chg="mod">
          <ac:chgData name="Liu Jialin" userId="e5c5bca7170c731d" providerId="LiveId" clId="{EBE11520-FE1A-F94A-A363-F7503CF5F2F9}" dt="2021-08-13T08:07:51.196" v="735" actId="20577"/>
          <ac:spMkLst>
            <pc:docMk/>
            <pc:sldMk cId="534388676" sldId="328"/>
            <ac:spMk id="23" creationId="{6CED7991-AA71-4E44-8F38-BFEAA59D5995}"/>
          </ac:spMkLst>
        </pc:spChg>
        <pc:spChg chg="mod">
          <ac:chgData name="Liu Jialin" userId="e5c5bca7170c731d" providerId="LiveId" clId="{EBE11520-FE1A-F94A-A363-F7503CF5F2F9}" dt="2021-08-13T08:07:45.990" v="733" actId="20577"/>
          <ac:spMkLst>
            <pc:docMk/>
            <pc:sldMk cId="534388676" sldId="328"/>
            <ac:spMk id="25" creationId="{169376C5-9876-42B2-ACB1-1210DB02FBBC}"/>
          </ac:spMkLst>
        </pc:spChg>
        <pc:spChg chg="mod">
          <ac:chgData name="Liu Jialin" userId="e5c5bca7170c731d" providerId="LiveId" clId="{EBE11520-FE1A-F94A-A363-F7503CF5F2F9}" dt="2021-08-13T08:08:20.939" v="738" actId="20577"/>
          <ac:spMkLst>
            <pc:docMk/>
            <pc:sldMk cId="534388676" sldId="328"/>
            <ac:spMk id="26" creationId="{CEDC1DA0-39A6-4FBD-ADE3-A3DCB8F36C04}"/>
          </ac:spMkLst>
        </pc:spChg>
      </pc:sldChg>
      <pc:sldChg chg="addSp delSp modSp mod modClrScheme chgLayout">
        <pc:chgData name="Liu Jialin" userId="e5c5bca7170c731d" providerId="LiveId" clId="{EBE11520-FE1A-F94A-A363-F7503CF5F2F9}" dt="2021-08-13T08:14:15.575" v="833" actId="20577"/>
        <pc:sldMkLst>
          <pc:docMk/>
          <pc:sldMk cId="3939583257" sldId="329"/>
        </pc:sldMkLst>
        <pc:spChg chg="mod">
          <ac:chgData name="Liu Jialin" userId="e5c5bca7170c731d" providerId="LiveId" clId="{EBE11520-FE1A-F94A-A363-F7503CF5F2F9}" dt="2021-08-13T08:11:14.178" v="769" actId="113"/>
          <ac:spMkLst>
            <pc:docMk/>
            <pc:sldMk cId="3939583257" sldId="329"/>
            <ac:spMk id="6" creationId="{9D3417E1-04F2-4C3C-AE34-08747DBE4E64}"/>
          </ac:spMkLst>
        </pc:spChg>
        <pc:spChg chg="add del mod ord">
          <ac:chgData name="Liu Jialin" userId="e5c5bca7170c731d" providerId="LiveId" clId="{EBE11520-FE1A-F94A-A363-F7503CF5F2F9}" dt="2021-08-13T08:10:28.544" v="743" actId="700"/>
          <ac:spMkLst>
            <pc:docMk/>
            <pc:sldMk cId="3939583257" sldId="329"/>
            <ac:spMk id="7" creationId="{7B97977A-3D82-AB44-A18D-3378A3014AFB}"/>
          </ac:spMkLst>
        </pc:spChg>
        <pc:spChg chg="mod">
          <ac:chgData name="Liu Jialin" userId="e5c5bca7170c731d" providerId="LiveId" clId="{EBE11520-FE1A-F94A-A363-F7503CF5F2F9}" dt="2021-08-13T08:14:15.575" v="833" actId="20577"/>
          <ac:spMkLst>
            <pc:docMk/>
            <pc:sldMk cId="3939583257" sldId="329"/>
            <ac:spMk id="8" creationId="{0C7FB47C-1C7C-43CF-B825-32170A6E8141}"/>
          </ac:spMkLst>
        </pc:spChg>
        <pc:spChg chg="add del mod ord">
          <ac:chgData name="Liu Jialin" userId="e5c5bca7170c731d" providerId="LiveId" clId="{EBE11520-FE1A-F94A-A363-F7503CF5F2F9}" dt="2021-08-13T08:10:28.544" v="743" actId="700"/>
          <ac:spMkLst>
            <pc:docMk/>
            <pc:sldMk cId="3939583257" sldId="329"/>
            <ac:spMk id="11" creationId="{4754EC7A-B873-234F-BBD4-837492248F37}"/>
          </ac:spMkLst>
        </pc:spChg>
        <pc:spChg chg="add del mod ord">
          <ac:chgData name="Liu Jialin" userId="e5c5bca7170c731d" providerId="LiveId" clId="{EBE11520-FE1A-F94A-A363-F7503CF5F2F9}" dt="2021-08-13T08:10:28.544" v="743" actId="700"/>
          <ac:spMkLst>
            <pc:docMk/>
            <pc:sldMk cId="3939583257" sldId="329"/>
            <ac:spMk id="12" creationId="{A063A99A-5A6E-BF44-B50B-B5667B126F19}"/>
          </ac:spMkLst>
        </pc:spChg>
        <pc:spChg chg="add del mod ord">
          <ac:chgData name="Liu Jialin" userId="e5c5bca7170c731d" providerId="LiveId" clId="{EBE11520-FE1A-F94A-A363-F7503CF5F2F9}" dt="2021-08-13T08:10:28.544" v="743" actId="700"/>
          <ac:spMkLst>
            <pc:docMk/>
            <pc:sldMk cId="3939583257" sldId="329"/>
            <ac:spMk id="17" creationId="{AD13A8F4-3E9F-7B4E-A18A-A57DF3DADC38}"/>
          </ac:spMkLst>
        </pc:spChg>
        <pc:spChg chg="add del mod ord">
          <ac:chgData name="Liu Jialin" userId="e5c5bca7170c731d" providerId="LiveId" clId="{EBE11520-FE1A-F94A-A363-F7503CF5F2F9}" dt="2021-08-13T08:10:28.544" v="743" actId="700"/>
          <ac:spMkLst>
            <pc:docMk/>
            <pc:sldMk cId="3939583257" sldId="329"/>
            <ac:spMk id="21" creationId="{5206988A-809B-324D-BF83-19B5E9E81CAC}"/>
          </ac:spMkLst>
        </pc:spChg>
        <pc:spChg chg="del mod">
          <ac:chgData name="Liu Jialin" userId="e5c5bca7170c731d" providerId="LiveId" clId="{EBE11520-FE1A-F94A-A363-F7503CF5F2F9}" dt="2021-08-13T08:13:23.271" v="830" actId="478"/>
          <ac:spMkLst>
            <pc:docMk/>
            <pc:sldMk cId="3939583257" sldId="329"/>
            <ac:spMk id="37" creationId="{6E25DF81-30DA-4522-B802-525CC345EFFC}"/>
          </ac:spMkLst>
        </pc:spChg>
      </pc:sldChg>
      <pc:sldChg chg="addSp modSp mod">
        <pc:chgData name="Liu Jialin" userId="e5c5bca7170c731d" providerId="LiveId" clId="{EBE11520-FE1A-F94A-A363-F7503CF5F2F9}" dt="2021-08-13T08:19:03.417" v="988" actId="1076"/>
        <pc:sldMkLst>
          <pc:docMk/>
          <pc:sldMk cId="3404315768" sldId="330"/>
        </pc:sldMkLst>
        <pc:spChg chg="mod">
          <ac:chgData name="Liu Jialin" userId="e5c5bca7170c731d" providerId="LiveId" clId="{EBE11520-FE1A-F94A-A363-F7503CF5F2F9}" dt="2021-08-13T08:19:03.417" v="988" actId="1076"/>
          <ac:spMkLst>
            <pc:docMk/>
            <pc:sldMk cId="3404315768" sldId="330"/>
            <ac:spMk id="4" creationId="{1FF628E6-B473-404B-93C5-6DAE5623299D}"/>
          </ac:spMkLst>
        </pc:spChg>
        <pc:spChg chg="mod">
          <ac:chgData name="Liu Jialin" userId="e5c5bca7170c731d" providerId="LiveId" clId="{EBE11520-FE1A-F94A-A363-F7503CF5F2F9}" dt="2021-08-13T08:18:46.453" v="985" actId="1076"/>
          <ac:spMkLst>
            <pc:docMk/>
            <pc:sldMk cId="3404315768" sldId="330"/>
            <ac:spMk id="7" creationId="{17E96275-154D-4825-8179-0005DDED2078}"/>
          </ac:spMkLst>
        </pc:spChg>
        <pc:spChg chg="mod">
          <ac:chgData name="Liu Jialin" userId="e5c5bca7170c731d" providerId="LiveId" clId="{EBE11520-FE1A-F94A-A363-F7503CF5F2F9}" dt="2021-08-13T08:16:11.507" v="887" actId="1076"/>
          <ac:spMkLst>
            <pc:docMk/>
            <pc:sldMk cId="3404315768" sldId="330"/>
            <ac:spMk id="8" creationId="{4F165B69-70B5-4088-AD7F-8484E9BB1157}"/>
          </ac:spMkLst>
        </pc:spChg>
        <pc:spChg chg="mod">
          <ac:chgData name="Liu Jialin" userId="e5c5bca7170c731d" providerId="LiveId" clId="{EBE11520-FE1A-F94A-A363-F7503CF5F2F9}" dt="2021-08-13T08:16:57.653" v="898" actId="14100"/>
          <ac:spMkLst>
            <pc:docMk/>
            <pc:sldMk cId="3404315768" sldId="330"/>
            <ac:spMk id="10" creationId="{A90F2DFA-7F1D-432A-8BB0-11AEAEE93CF9}"/>
          </ac:spMkLst>
        </pc:spChg>
        <pc:spChg chg="mod">
          <ac:chgData name="Liu Jialin" userId="e5c5bca7170c731d" providerId="LiveId" clId="{EBE11520-FE1A-F94A-A363-F7503CF5F2F9}" dt="2021-08-13T08:16:52.954" v="897" actId="14100"/>
          <ac:spMkLst>
            <pc:docMk/>
            <pc:sldMk cId="3404315768" sldId="330"/>
            <ac:spMk id="11" creationId="{BDDD4241-F934-4AC0-8271-FF11CCA82D07}"/>
          </ac:spMkLst>
        </pc:spChg>
        <pc:spChg chg="mod">
          <ac:chgData name="Liu Jialin" userId="e5c5bca7170c731d" providerId="LiveId" clId="{EBE11520-FE1A-F94A-A363-F7503CF5F2F9}" dt="2021-08-13T08:16:05.630" v="886" actId="1076"/>
          <ac:spMkLst>
            <pc:docMk/>
            <pc:sldMk cId="3404315768" sldId="330"/>
            <ac:spMk id="12" creationId="{20D3D229-7434-4644-9D9C-88975C2CABCC}"/>
          </ac:spMkLst>
        </pc:spChg>
        <pc:spChg chg="mod">
          <ac:chgData name="Liu Jialin" userId="e5c5bca7170c731d" providerId="LiveId" clId="{EBE11520-FE1A-F94A-A363-F7503CF5F2F9}" dt="2021-08-13T08:16:17.674" v="889" actId="1076"/>
          <ac:spMkLst>
            <pc:docMk/>
            <pc:sldMk cId="3404315768" sldId="330"/>
            <ac:spMk id="29" creationId="{7976E56D-E08E-46D7-BFEC-0DC8DF263FDA}"/>
          </ac:spMkLst>
        </pc:spChg>
        <pc:spChg chg="mod">
          <ac:chgData name="Liu Jialin" userId="e5c5bca7170c731d" providerId="LiveId" clId="{EBE11520-FE1A-F94A-A363-F7503CF5F2F9}" dt="2021-08-13T08:17:08.834" v="899" actId="692"/>
          <ac:spMkLst>
            <pc:docMk/>
            <pc:sldMk cId="3404315768" sldId="330"/>
            <ac:spMk id="49" creationId="{56863DB7-1454-407B-8FA9-C0C22287E7EB}"/>
          </ac:spMkLst>
        </pc:spChg>
        <pc:spChg chg="mod">
          <ac:chgData name="Liu Jialin" userId="e5c5bca7170c731d" providerId="LiveId" clId="{EBE11520-FE1A-F94A-A363-F7503CF5F2F9}" dt="2021-08-13T08:16:41.614" v="894" actId="1076"/>
          <ac:spMkLst>
            <pc:docMk/>
            <pc:sldMk cId="3404315768" sldId="330"/>
            <ac:spMk id="50" creationId="{4991933E-75D9-4BB6-8DCC-BB3317E5576B}"/>
          </ac:spMkLst>
        </pc:spChg>
        <pc:spChg chg="mod">
          <ac:chgData name="Liu Jialin" userId="e5c5bca7170c731d" providerId="LiveId" clId="{EBE11520-FE1A-F94A-A363-F7503CF5F2F9}" dt="2021-08-13T08:16:23.717" v="891" actId="1076"/>
          <ac:spMkLst>
            <pc:docMk/>
            <pc:sldMk cId="3404315768" sldId="330"/>
            <ac:spMk id="51" creationId="{FA2C3DA6-498D-49C0-953B-569006D9CD69}"/>
          </ac:spMkLst>
        </pc:spChg>
        <pc:spChg chg="mod">
          <ac:chgData name="Liu Jialin" userId="e5c5bca7170c731d" providerId="LiveId" clId="{EBE11520-FE1A-F94A-A363-F7503CF5F2F9}" dt="2021-08-13T08:17:19.958" v="902" actId="114"/>
          <ac:spMkLst>
            <pc:docMk/>
            <pc:sldMk cId="3404315768" sldId="330"/>
            <ac:spMk id="58" creationId="{FD38E095-8102-46BF-9E6C-92B72DE9DDE1}"/>
          </ac:spMkLst>
        </pc:spChg>
        <pc:spChg chg="mod">
          <ac:chgData name="Liu Jialin" userId="e5c5bca7170c731d" providerId="LiveId" clId="{EBE11520-FE1A-F94A-A363-F7503CF5F2F9}" dt="2021-08-13T08:16:21.157" v="890" actId="1076"/>
          <ac:spMkLst>
            <pc:docMk/>
            <pc:sldMk cId="3404315768" sldId="330"/>
            <ac:spMk id="61" creationId="{A4BEF7CE-5536-4AA3-856B-D330ED90F028}"/>
          </ac:spMkLst>
        </pc:spChg>
        <pc:spChg chg="mod">
          <ac:chgData name="Liu Jialin" userId="e5c5bca7170c731d" providerId="LiveId" clId="{EBE11520-FE1A-F94A-A363-F7503CF5F2F9}" dt="2021-08-13T08:17:25.491" v="903" actId="1076"/>
          <ac:spMkLst>
            <pc:docMk/>
            <pc:sldMk cId="3404315768" sldId="330"/>
            <ac:spMk id="65" creationId="{56F06818-2EF0-4F43-8486-012384DA9FEC}"/>
          </ac:spMkLst>
        </pc:spChg>
        <pc:spChg chg="mod">
          <ac:chgData name="Liu Jialin" userId="e5c5bca7170c731d" providerId="LiveId" clId="{EBE11520-FE1A-F94A-A363-F7503CF5F2F9}" dt="2021-08-13T08:15:38.414" v="879" actId="1076"/>
          <ac:spMkLst>
            <pc:docMk/>
            <pc:sldMk cId="3404315768" sldId="330"/>
            <ac:spMk id="66" creationId="{4F44D0BF-4EEF-4F17-B353-ADADD0939CDA}"/>
          </ac:spMkLst>
        </pc:spChg>
        <pc:grpChg chg="add mod">
          <ac:chgData name="Liu Jialin" userId="e5c5bca7170c731d" providerId="LiveId" clId="{EBE11520-FE1A-F94A-A363-F7503CF5F2F9}" dt="2021-08-13T08:18:55.224" v="986" actId="1076"/>
          <ac:grpSpMkLst>
            <pc:docMk/>
            <pc:sldMk cId="3404315768" sldId="330"/>
            <ac:grpSpMk id="43" creationId="{B8726DA4-0656-A74C-8AD5-DFAB8A65AD32}"/>
          </ac:grpSpMkLst>
        </pc:grpChg>
        <pc:cxnChg chg="mod">
          <ac:chgData name="Liu Jialin" userId="e5c5bca7170c731d" providerId="LiveId" clId="{EBE11520-FE1A-F94A-A363-F7503CF5F2F9}" dt="2021-08-13T08:16:33.636" v="892" actId="14100"/>
          <ac:cxnSpMkLst>
            <pc:docMk/>
            <pc:sldMk cId="3404315768" sldId="330"/>
            <ac:cxnSpMk id="27" creationId="{75A21B78-9FFA-44E0-B672-01D105164EB1}"/>
          </ac:cxnSpMkLst>
        </pc:cxnChg>
        <pc:cxnChg chg="mod">
          <ac:chgData name="Liu Jialin" userId="e5c5bca7170c731d" providerId="LiveId" clId="{EBE11520-FE1A-F94A-A363-F7503CF5F2F9}" dt="2021-08-13T08:16:17.674" v="889" actId="1076"/>
          <ac:cxnSpMkLst>
            <pc:docMk/>
            <pc:sldMk cId="3404315768" sldId="330"/>
            <ac:cxnSpMk id="33" creationId="{79A813F2-8915-4FC7-AFA1-ADC52A24583F}"/>
          </ac:cxnSpMkLst>
        </pc:cxnChg>
        <pc:cxnChg chg="mod">
          <ac:chgData name="Liu Jialin" userId="e5c5bca7170c731d" providerId="LiveId" clId="{EBE11520-FE1A-F94A-A363-F7503CF5F2F9}" dt="2021-08-13T08:16:17.674" v="889" actId="1076"/>
          <ac:cxnSpMkLst>
            <pc:docMk/>
            <pc:sldMk cId="3404315768" sldId="330"/>
            <ac:cxnSpMk id="35" creationId="{15E4EAE7-4FD1-4C05-990A-6BD55ABEFA65}"/>
          </ac:cxnSpMkLst>
        </pc:cxnChg>
        <pc:cxnChg chg="mod">
          <ac:chgData name="Liu Jialin" userId="e5c5bca7170c731d" providerId="LiveId" clId="{EBE11520-FE1A-F94A-A363-F7503CF5F2F9}" dt="2021-08-13T08:16:57.653" v="898" actId="14100"/>
          <ac:cxnSpMkLst>
            <pc:docMk/>
            <pc:sldMk cId="3404315768" sldId="330"/>
            <ac:cxnSpMk id="42" creationId="{488734E3-7DF4-4F8B-8A2B-A9F45721737D}"/>
          </ac:cxnSpMkLst>
        </pc:cxnChg>
        <pc:cxnChg chg="mod">
          <ac:chgData name="Liu Jialin" userId="e5c5bca7170c731d" providerId="LiveId" clId="{EBE11520-FE1A-F94A-A363-F7503CF5F2F9}" dt="2021-08-13T08:16:52.954" v="897" actId="14100"/>
          <ac:cxnSpMkLst>
            <pc:docMk/>
            <pc:sldMk cId="3404315768" sldId="330"/>
            <ac:cxnSpMk id="45" creationId="{50ADB514-9810-431B-ABFA-C4477FF2EFF9}"/>
          </ac:cxnSpMkLst>
        </pc:cxnChg>
        <pc:cxnChg chg="mod">
          <ac:chgData name="Liu Jialin" userId="e5c5bca7170c731d" providerId="LiveId" clId="{EBE11520-FE1A-F94A-A363-F7503CF5F2F9}" dt="2021-08-13T08:16:52.954" v="897" actId="14100"/>
          <ac:cxnSpMkLst>
            <pc:docMk/>
            <pc:sldMk cId="3404315768" sldId="330"/>
            <ac:cxnSpMk id="47" creationId="{13016AD0-517B-423C-AE80-84ADBA422CEE}"/>
          </ac:cxnSpMkLst>
        </pc:cxnChg>
      </pc:sldChg>
      <pc:sldChg chg="delSp modSp mod addCm delCm modCm">
        <pc:chgData name="Liu Jialin" userId="e5c5bca7170c731d" providerId="LiveId" clId="{EBE11520-FE1A-F94A-A363-F7503CF5F2F9}" dt="2021-08-13T08:27:11.717" v="1187" actId="2710"/>
        <pc:sldMkLst>
          <pc:docMk/>
          <pc:sldMk cId="1029862215" sldId="331"/>
        </pc:sldMkLst>
        <pc:spChg chg="mod">
          <ac:chgData name="Liu Jialin" userId="e5c5bca7170c731d" providerId="LiveId" clId="{EBE11520-FE1A-F94A-A363-F7503CF5F2F9}" dt="2021-08-13T08:27:11.717" v="1187" actId="2710"/>
          <ac:spMkLst>
            <pc:docMk/>
            <pc:sldMk cId="1029862215" sldId="331"/>
            <ac:spMk id="6" creationId="{E5AEFFA6-2CB6-4EB6-8CC9-B4A85768C750}"/>
          </ac:spMkLst>
        </pc:spChg>
        <pc:spChg chg="del mod">
          <ac:chgData name="Liu Jialin" userId="e5c5bca7170c731d" providerId="LiveId" clId="{EBE11520-FE1A-F94A-A363-F7503CF5F2F9}" dt="2021-08-13T08:23:56.252" v="1055" actId="478"/>
          <ac:spMkLst>
            <pc:docMk/>
            <pc:sldMk cId="1029862215" sldId="331"/>
            <ac:spMk id="8" creationId="{9CD87F5D-6E3C-4519-92AE-05871FE70F65}"/>
          </ac:spMkLst>
        </pc:spChg>
        <pc:spChg chg="mod">
          <ac:chgData name="Liu Jialin" userId="e5c5bca7170c731d" providerId="LiveId" clId="{EBE11520-FE1A-F94A-A363-F7503CF5F2F9}" dt="2021-08-13T08:26:25.411" v="1158" actId="20577"/>
          <ac:spMkLst>
            <pc:docMk/>
            <pc:sldMk cId="1029862215" sldId="331"/>
            <ac:spMk id="9" creationId="{D1AB4A15-844A-4F6E-90F4-C46CD1551795}"/>
          </ac:spMkLst>
        </pc:spChg>
        <pc:spChg chg="del mod">
          <ac:chgData name="Liu Jialin" userId="e5c5bca7170c731d" providerId="LiveId" clId="{EBE11520-FE1A-F94A-A363-F7503CF5F2F9}" dt="2021-08-13T08:25:01.063" v="1108"/>
          <ac:spMkLst>
            <pc:docMk/>
            <pc:sldMk cId="1029862215" sldId="331"/>
            <ac:spMk id="10" creationId="{7CF3EA0F-3CD4-4D44-8273-B6230651DF2A}"/>
          </ac:spMkLst>
        </pc:spChg>
      </pc:sldChg>
      <pc:sldChg chg="modSp mod">
        <pc:chgData name="Liu Jialin" userId="e5c5bca7170c731d" providerId="LiveId" clId="{EBE11520-FE1A-F94A-A363-F7503CF5F2F9}" dt="2021-08-13T08:19:58.279" v="1024" actId="313"/>
        <pc:sldMkLst>
          <pc:docMk/>
          <pc:sldMk cId="3088244088" sldId="333"/>
        </pc:sldMkLst>
        <pc:spChg chg="mod">
          <ac:chgData name="Liu Jialin" userId="e5c5bca7170c731d" providerId="LiveId" clId="{EBE11520-FE1A-F94A-A363-F7503CF5F2F9}" dt="2021-08-13T08:19:27.655" v="1001" actId="404"/>
          <ac:spMkLst>
            <pc:docMk/>
            <pc:sldMk cId="3088244088" sldId="333"/>
            <ac:spMk id="6" creationId="{9D3417E1-04F2-4C3C-AE34-08747DBE4E64}"/>
          </ac:spMkLst>
        </pc:spChg>
        <pc:spChg chg="mod">
          <ac:chgData name="Liu Jialin" userId="e5c5bca7170c731d" providerId="LiveId" clId="{EBE11520-FE1A-F94A-A363-F7503CF5F2F9}" dt="2021-08-13T08:19:42.514" v="1018" actId="404"/>
          <ac:spMkLst>
            <pc:docMk/>
            <pc:sldMk cId="3088244088" sldId="333"/>
            <ac:spMk id="7" creationId="{EC1428B2-5873-4B01-8CC8-DF25A072BD5D}"/>
          </ac:spMkLst>
        </pc:spChg>
        <pc:spChg chg="mod">
          <ac:chgData name="Liu Jialin" userId="e5c5bca7170c731d" providerId="LiveId" clId="{EBE11520-FE1A-F94A-A363-F7503CF5F2F9}" dt="2021-08-13T08:19:48.404" v="1019" actId="20577"/>
          <ac:spMkLst>
            <pc:docMk/>
            <pc:sldMk cId="3088244088" sldId="333"/>
            <ac:spMk id="8" creationId="{1D08989B-EECD-46AD-8114-FDBCD5B85561}"/>
          </ac:spMkLst>
        </pc:spChg>
        <pc:spChg chg="mod">
          <ac:chgData name="Liu Jialin" userId="e5c5bca7170c731d" providerId="LiveId" clId="{EBE11520-FE1A-F94A-A363-F7503CF5F2F9}" dt="2021-08-13T08:19:50.991" v="1020" actId="20577"/>
          <ac:spMkLst>
            <pc:docMk/>
            <pc:sldMk cId="3088244088" sldId="333"/>
            <ac:spMk id="10" creationId="{335D4B37-006C-41C0-B092-AEC27A4EC202}"/>
          </ac:spMkLst>
        </pc:spChg>
        <pc:spChg chg="mod">
          <ac:chgData name="Liu Jialin" userId="e5c5bca7170c731d" providerId="LiveId" clId="{EBE11520-FE1A-F94A-A363-F7503CF5F2F9}" dt="2021-08-13T08:19:58.279" v="1024" actId="313"/>
          <ac:spMkLst>
            <pc:docMk/>
            <pc:sldMk cId="3088244088" sldId="333"/>
            <ac:spMk id="11" creationId="{BB2235B7-196F-462C-BC9B-8055FE65DBA6}"/>
          </ac:spMkLst>
        </pc:spChg>
      </pc:sldChg>
      <pc:sldChg chg="modSp mod addCm delCm modCm">
        <pc:chgData name="Liu Jialin" userId="e5c5bca7170c731d" providerId="LiveId" clId="{EBE11520-FE1A-F94A-A363-F7503CF5F2F9}" dt="2021-08-13T08:21:09.605" v="1037" actId="1592"/>
        <pc:sldMkLst>
          <pc:docMk/>
          <pc:sldMk cId="1171590114" sldId="338"/>
        </pc:sldMkLst>
        <pc:spChg chg="mod">
          <ac:chgData name="Liu Jialin" userId="e5c5bca7170c731d" providerId="LiveId" clId="{EBE11520-FE1A-F94A-A363-F7503CF5F2F9}" dt="2021-08-13T08:20:25.530" v="1030" actId="20577"/>
          <ac:spMkLst>
            <pc:docMk/>
            <pc:sldMk cId="1171590114" sldId="338"/>
            <ac:spMk id="6" creationId="{9D3417E1-04F2-4C3C-AE34-08747DBE4E64}"/>
          </ac:spMkLst>
        </pc:spChg>
        <pc:spChg chg="mod">
          <ac:chgData name="Liu Jialin" userId="e5c5bca7170c731d" providerId="LiveId" clId="{EBE11520-FE1A-F94A-A363-F7503CF5F2F9}" dt="2021-08-13T08:20:30.827" v="1031" actId="20577"/>
          <ac:spMkLst>
            <pc:docMk/>
            <pc:sldMk cId="1171590114" sldId="338"/>
            <ac:spMk id="14" creationId="{FA97B5BD-3FB7-4BB4-9A4D-B084C2D82BD5}"/>
          </ac:spMkLst>
        </pc:spChg>
        <pc:spChg chg="mod">
          <ac:chgData name="Liu Jialin" userId="e5c5bca7170c731d" providerId="LiveId" clId="{EBE11520-FE1A-F94A-A363-F7503CF5F2F9}" dt="2021-08-13T08:20:39.833" v="1033" actId="1076"/>
          <ac:spMkLst>
            <pc:docMk/>
            <pc:sldMk cId="1171590114" sldId="338"/>
            <ac:spMk id="15" creationId="{6ECA6EB2-087F-4F3B-8E2D-AA0A78372C8B}"/>
          </ac:spMkLst>
        </pc:spChg>
      </pc:sldChg>
      <pc:sldChg chg="delSp modSp add mod">
        <pc:chgData name="Liu Jialin" userId="e5c5bca7170c731d" providerId="LiveId" clId="{EBE11520-FE1A-F94A-A363-F7503CF5F2F9}" dt="2021-08-13T08:07:18.779" v="732" actId="478"/>
        <pc:sldMkLst>
          <pc:docMk/>
          <pc:sldMk cId="3920252314" sldId="342"/>
        </pc:sldMkLst>
        <pc:spChg chg="mod">
          <ac:chgData name="Liu Jialin" userId="e5c5bca7170c731d" providerId="LiveId" clId="{EBE11520-FE1A-F94A-A363-F7503CF5F2F9}" dt="2021-08-13T08:03:16.317" v="503" actId="404"/>
          <ac:spMkLst>
            <pc:docMk/>
            <pc:sldMk cId="3920252314" sldId="342"/>
            <ac:spMk id="4" creationId="{C105C9EA-4131-4B33-B662-39E82A944091}"/>
          </ac:spMkLst>
        </pc:spChg>
        <pc:spChg chg="del mod">
          <ac:chgData name="Liu Jialin" userId="e5c5bca7170c731d" providerId="LiveId" clId="{EBE11520-FE1A-F94A-A363-F7503CF5F2F9}" dt="2021-08-13T08:07:18.779" v="732" actId="478"/>
          <ac:spMkLst>
            <pc:docMk/>
            <pc:sldMk cId="3920252314" sldId="342"/>
            <ac:spMk id="13" creationId="{BFACFB8F-665D-4C5D-94EE-543FEA66D095}"/>
          </ac:spMkLst>
        </pc:spChg>
      </pc:sldChg>
      <pc:sldChg chg="add">
        <pc:chgData name="Liu Jialin" userId="e5c5bca7170c731d" providerId="LiveId" clId="{EBE11520-FE1A-F94A-A363-F7503CF5F2F9}" dt="2021-08-13T08:07:15.250" v="731"/>
        <pc:sldMkLst>
          <pc:docMk/>
          <pc:sldMk cId="2117507365" sldId="3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3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75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942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492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32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939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62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13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6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576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05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03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60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07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29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80E6-593F-4F8C-9DC1-51C509C64CB3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4AC6-7409-4155-9E60-7FE08811737F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2774-4005-4A16-BC30-3E654439EF4A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89BC1-250C-4266-9A7C-5653D3405719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9204-1AED-4B65-820D-64B2E1AA689C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48C4-220B-48B5-BAD8-3AA94DAE0ECA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8BDF-5F33-4740-99FC-CE1906DF952B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A574-9A5D-4209-991F-C503C7C3E0E6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6C243-945A-46FC-9A43-4D700392AC9C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2F508-D2D0-4755-815F-1F1309C340F5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81D1-8981-418D-B6A2-0C7B9036D12D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7F2C0-5889-4328-A48D-2BDB59A74263}" type="datetime1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CBA9C43-3649-46B2-A59E-09C2D4D35253}"/>
              </a:ext>
            </a:extLst>
          </p:cNvPr>
          <p:cNvSpPr txBox="1"/>
          <p:nvPr/>
        </p:nvSpPr>
        <p:spPr>
          <a:xfrm>
            <a:off x="1043693" y="2155503"/>
            <a:ext cx="10103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Online Game </a:t>
            </a:r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Level Generation from </a:t>
            </a:r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Music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A32933-D00F-4D41-AD6C-7E88466E4D42}"/>
              </a:ext>
            </a:extLst>
          </p:cNvPr>
          <p:cNvSpPr txBox="1"/>
          <p:nvPr/>
        </p:nvSpPr>
        <p:spPr>
          <a:xfrm>
            <a:off x="7175326" y="3499878"/>
            <a:ext cx="23462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Jialin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Liu</a:t>
            </a:r>
          </a:p>
          <a:p>
            <a:pPr algn="ctr">
              <a:lnSpc>
                <a:spcPct val="125000"/>
              </a:lnSpc>
            </a:pPr>
            <a:r>
              <a:rPr lang="en-US" altLang="zh-CN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liujl@sustech.edu.cn</a:t>
            </a:r>
            <a:endParaRPr lang="en-US" altLang="zh-CN" sz="2000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53ADBF3-6551-4ED1-9C87-7AA9C8CE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A32933-D00F-4D41-AD6C-7E88466E4D42}"/>
              </a:ext>
            </a:extLst>
          </p:cNvPr>
          <p:cNvSpPr txBox="1"/>
          <p:nvPr/>
        </p:nvSpPr>
        <p:spPr>
          <a:xfrm>
            <a:off x="2422798" y="3499878"/>
            <a:ext cx="352288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Ziqi</a:t>
            </a:r>
            <a:r>
              <a:rPr lang="en-US" altLang="zh-CN" sz="24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Wang</a:t>
            </a:r>
          </a:p>
          <a:p>
            <a:pPr algn="ctr">
              <a:lnSpc>
                <a:spcPct val="125000"/>
              </a:lnSpc>
            </a:pPr>
            <a:r>
              <a:rPr lang="en-US" altLang="zh-CN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12132362@mail.sustech.edu.cn</a:t>
            </a:r>
            <a:endParaRPr lang="en-US" altLang="zh-CN" sz="2000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654" y="-18311"/>
            <a:ext cx="2233446" cy="16061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02581" y="4571836"/>
            <a:ext cx="790293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i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Department of Computer Science and Engineering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i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Southern </a:t>
            </a:r>
            <a:r>
              <a:rPr lang="en-US" sz="2000" i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University of Science and Technology (</a:t>
            </a:r>
            <a:r>
              <a:rPr lang="en-US" sz="2000" i="1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SUSTech</a:t>
            </a:r>
            <a:r>
              <a:rPr lang="en-US" sz="2000" i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)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, Shenzhen, China</a:t>
            </a:r>
            <a:endParaRPr lang="en-GB" sz="20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4" y="284257"/>
            <a:ext cx="1000125" cy="1000125"/>
          </a:xfrm>
          <a:prstGeom prst="rect">
            <a:avLst/>
          </a:prstGeom>
        </p:spPr>
      </p:pic>
      <p:pic>
        <p:nvPicPr>
          <p:cNvPr id="1028" name="Picture 4" descr="https://ieeexplore.ieee.org/xploreAssets/images/cms/e585922c-d64f-4a93-8a20-7c989389a6c510207_society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384269"/>
            <a:ext cx="21526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1090875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Predict the Time Window of Experiencing Next Segment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55513" y="1124744"/>
            <a:ext cx="0" cy="1512168"/>
          </a:xfrm>
          <a:prstGeom prst="line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66614" y="1484784"/>
            <a:ext cx="10239515" cy="149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Different feature targets lead to different level segments, result in different play duration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need to predict the time window (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start time </a:t>
            </a:r>
            <a:r>
              <a:rPr lang="en-US" sz="2400" i="1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b</a:t>
            </a:r>
            <a:r>
              <a:rPr lang="en-US" sz="2400" i="1" baseline="-250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= </a:t>
            </a:r>
            <a:r>
              <a:rPr lang="en-US" sz="2400" i="1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b</a:t>
            </a:r>
            <a:r>
              <a:rPr lang="en-US" sz="2400" i="1" baseline="-250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i-1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+ </a:t>
            </a:r>
            <a:r>
              <a:rPr lang="en-US" altLang="zh-CN" sz="2400" i="1" dirty="0" err="1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δ</a:t>
            </a:r>
            <a:r>
              <a:rPr lang="en-US" altLang="zh-CN" sz="2400" i="1" baseline="-25000" dirty="0" err="1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and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duration of next segment </a:t>
            </a:r>
            <a:r>
              <a:rPr lang="en-US" altLang="zh-CN" sz="2400" i="1" dirty="0" err="1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δ</a:t>
            </a:r>
            <a:r>
              <a:rPr lang="en-US" altLang="zh-CN" sz="2400" i="1" baseline="-25000" dirty="0" err="1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) of experiencing the next segment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6613" y="4047167"/>
            <a:ext cx="10814279" cy="15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Predict duration: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Maintain an archive of tuples of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feature target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and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play duration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.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Predict the play duration by k-nearest </a:t>
            </a:r>
            <a:r>
              <a:rPr lang="en-US" sz="2400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neighbour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, averaged duration of </a:t>
            </a:r>
            <a:r>
              <a:rPr lang="en-US" sz="2400" i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records that have the most close feature target is output as prediction.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6614" y="3275691"/>
            <a:ext cx="803591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(We predict </a:t>
            </a:r>
            <a:r>
              <a:rPr lang="en-US" altLang="zh-CN" sz="2400" i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δ</a:t>
            </a:r>
            <a:r>
              <a:rPr lang="en-US" altLang="zh-CN" sz="2400" i="1" baseline="-25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i-1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and </a:t>
            </a:r>
            <a:r>
              <a:rPr lang="en-US" altLang="zh-CN" sz="2400" i="1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δ</a:t>
            </a:r>
            <a:r>
              <a:rPr lang="en-US" altLang="zh-CN" sz="2400" i="1" baseline="-25000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in practical as we can know </a:t>
            </a:r>
            <a:r>
              <a:rPr lang="en-US" altLang="zh-CN" sz="2400" i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b</a:t>
            </a:r>
            <a:r>
              <a:rPr lang="en-US" altLang="zh-CN" sz="2400" i="1" baseline="-25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i-1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exactly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)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7568097" cy="733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Determine Feature Target in Real-Time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8146" y="1614149"/>
            <a:ext cx="1054565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need to predict the time window that player experience the next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segment 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Different feature targets lead to different level segments, result in different play duration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need to search for a proper feature target so that the inner error of next segment can be </a:t>
            </a:r>
            <a:r>
              <a:rPr lang="en-US" sz="2400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minimised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78146" y="4872690"/>
            <a:ext cx="4381083" cy="932571"/>
            <a:chOff x="878146" y="4872690"/>
            <a:chExt cx="4381083" cy="932571"/>
          </a:xfrm>
        </p:grpSpPr>
        <p:pic>
          <p:nvPicPr>
            <p:cNvPr id="4" name="图片 3" descr="\documentclass{article}&#10;\usepackage{color,xcolor}&#10;\usepackage{amsmath,amsfonts,amssymb}&#10;\pagestyle{empty}&#10;&#10;\begin{document}&#10;&#10;%\begin{itemize}&#10;%\item $\displaystyle{C(S_i) = 1 - \frac{|f(S_i) - \hat f_i|}{f_{max} - f_{min}}}.$&#10;&#10;%\item $\hat f_{i} = \hat f_{i-1} + \xi, ~~ \xi \sim \mathcal N(0, 0.05^2).$&#10;&#10;%\item $\hat f_1 = \mathcal U(f_{min}, f_{max}).$&#10;%\end{itemize}&#10;&#10;\[&#10; \frac{1}{\delta_i}\sum_{t=b_i}^{b_i + \delta_i} |f_t^* - \hat f_i|&#10;\]&#10;\end{document}&#10;" title="IguanaTex Bitmap Display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886" y="4872690"/>
              <a:ext cx="2044343" cy="93257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878146" y="5126613"/>
              <a:ext cx="2250937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24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Fitness function:</a:t>
              </a:r>
              <a:endParaRPr lang="en-GB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878146" y="4156396"/>
                <a:ext cx="9969588" cy="443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4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Approach: random local search with Gaussian mutation (start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46" y="4156396"/>
                <a:ext cx="9969588" cy="443904"/>
              </a:xfrm>
              <a:prstGeom prst="rect">
                <a:avLst/>
              </a:prstGeom>
              <a:blipFill>
                <a:blip r:embed="rId5"/>
                <a:stretch>
                  <a:fillRect l="-917" t="-15068" b="-301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5735166" y="4999042"/>
                <a:ext cx="5776882" cy="679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(Inner error of next segment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baseline="-250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 </a:t>
                </a:r>
                <a:r>
                  <a:rPr lang="en-US" sz="20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is given as feature target of next segment)</a:t>
                </a:r>
                <a:endParaRPr lang="en-GB" sz="2000" i="1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166" y="4999042"/>
                <a:ext cx="5776882" cy="679866"/>
              </a:xfrm>
              <a:prstGeom prst="rect">
                <a:avLst/>
              </a:prstGeom>
              <a:blipFill>
                <a:blip r:embed="rId6"/>
                <a:stretch>
                  <a:fillRect l="-1162" t="-7143" r="-528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0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3196260" cy="733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Training Results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2" y="2636912"/>
            <a:ext cx="11297231" cy="363873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0590" y="1523991"/>
            <a:ext cx="11593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Our implemented OPARL achieves </a:t>
            </a:r>
            <a:r>
              <a:rPr lang="en-US" sz="20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low over-time-error 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between ideal features and practical features 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generator also achieves </a:t>
            </a:r>
            <a:r>
              <a:rPr lang="en-US" sz="20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high performance on the experience-driven rewards 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design of controllability 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reward with our training algorithm is effective 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enough</a:t>
            </a:r>
            <a:endParaRPr lang="en-GB" sz="20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0590" y="1124744"/>
            <a:ext cx="1159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train an 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MarioGAN</a:t>
            </a:r>
            <a:r>
              <a:rPr lang="en-US" sz="2000" baseline="300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1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as booster, and train RL designer with soft actor-critic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83074" y="6381947"/>
            <a:ext cx="105851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1600" baseline="30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1</a:t>
            </a:r>
            <a:r>
              <a:rPr lang="en-GB" sz="16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https</a:t>
            </a:r>
            <a:r>
              <a:rPr lang="en-GB" sz="16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://github.com/</a:t>
            </a:r>
            <a:r>
              <a:rPr lang="en-GB" sz="16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CIGbalance</a:t>
            </a:r>
            <a:r>
              <a:rPr lang="en-GB" sz="16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/</a:t>
            </a:r>
            <a:r>
              <a:rPr lang="en-GB" sz="16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DagstuhlGAN</a:t>
            </a:r>
            <a:endParaRPr lang="en-GB" sz="16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1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5642891" cy="733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Simulation-based Evaluation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70" y="1259270"/>
            <a:ext cx="4762745" cy="49977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39" y="1370009"/>
            <a:ext cx="5791498" cy="18733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0542" y="3282071"/>
            <a:ext cx="568863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Segments are not really diverse and novelty though “fun” defined in [1] is employed as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reward 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Wingdings" panose="05000000000000000000" pitchFamily="2" charset="2"/>
              </a:rPr>
              <a:t></a:t>
            </a:r>
            <a:endParaRPr lang="en-GB" sz="2400" dirty="0" smtClean="0">
              <a:solidFill>
                <a:srgbClr val="FF0000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38822" y="5499847"/>
            <a:ext cx="439248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Robust for different (simulated) players and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music </a:t>
            </a:r>
            <a:r>
              <a:rPr lang="en-US" sz="2400" dirty="0" smtClean="0">
                <a:solidFill>
                  <a:srgbClr val="00B05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GB" sz="2400" dirty="0" smtClean="0">
              <a:solidFill>
                <a:srgbClr val="00B050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41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65826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Video </a:t>
            </a:r>
            <a:r>
              <a:rPr lang="en-US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Demo (Played by A* agent)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98662" y="1196752"/>
            <a:ext cx="9753600" cy="5593564"/>
            <a:chOff x="1198662" y="1196752"/>
            <a:chExt cx="9753600" cy="5593564"/>
          </a:xfrm>
        </p:grpSpPr>
        <p:pic>
          <p:nvPicPr>
            <p:cNvPr id="6" name="blended music-demo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198662" y="1196752"/>
              <a:ext cx="9753600" cy="48641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270670" y="6143985"/>
              <a:ext cx="4608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Left: Online generation without music-driven feature control.</a:t>
              </a:r>
              <a:endParaRPr lang="en-GB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807174" y="6143984"/>
            <a:ext cx="592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Right: Online generation with OPARL that matching level </a:t>
            </a:r>
            <a:r>
              <a:rPr lang="en-US" sz="20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difficulty 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with the “energy”</a:t>
            </a:r>
            <a:r>
              <a:rPr lang="en-GB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of music’s</a:t>
            </a:r>
            <a:endParaRPr lang="en-GB" sz="20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7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227658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Conclusion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3153" y="1268760"/>
            <a:ext cx="107027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formulate </a:t>
            </a:r>
            <a:r>
              <a:rPr lang="en-US" altLang="zh-CN" sz="24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problem of online level generation from 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music, which requires level features be matched with music features over time.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introduce </a:t>
            </a:r>
            <a:r>
              <a:rPr lang="en-US" altLang="zh-CN" sz="24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an OPARL 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framework which involves a controllable generator and a LS-KNN controller to suggest feature targets in real-time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Simulation-based experiments show the effectiveness robustness of our approach</a:t>
            </a:r>
            <a:endParaRPr lang="en-US" altLang="zh-CN" sz="2400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3153" y="3414452"/>
            <a:ext cx="10702747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24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Limitations: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way of extracting and mapping level and music feature is a bit naive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Lack of human evaluation</a:t>
            </a:r>
            <a:endParaRPr lang="en-US" altLang="zh-CN" sz="2400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6614" y="4898409"/>
            <a:ext cx="10702747" cy="15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2400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Future works</a:t>
            </a:r>
            <a:r>
              <a:rPr lang="en-US" altLang="zh-CN" sz="24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Try more and better 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feature 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extracting, mapping methods, involve more types of content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Extend the framework to other tasks like dynamic difficulty 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adjustment</a:t>
            </a:r>
            <a:endParaRPr lang="en-US" altLang="zh-CN" sz="2400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9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75" y="394318"/>
            <a:ext cx="5340624" cy="6140766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2316853" cy="733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GB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Motivation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83074" y="1700808"/>
            <a:ext cx="529610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Game consists of multiple types of content that affect player’s experience jointly.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want the different contents be harmonic so that coherent experience is 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guaranteed</a:t>
            </a:r>
            <a:r>
              <a:rPr lang="en-US" altLang="zh-CN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.</a:t>
            </a:r>
            <a:endParaRPr lang="en-US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In this work we specifically consider matching game level’s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difficulty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with the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tension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of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background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music over time.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2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10965374" cy="733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GB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Level </a:t>
            </a:r>
            <a:r>
              <a:rPr lang="en-GB" altLang="zh-CN" sz="3600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Generation from Music Should be </a:t>
            </a:r>
            <a:r>
              <a:rPr lang="en-GB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Achieved </a:t>
            </a:r>
            <a:r>
              <a:rPr lang="en-GB" altLang="zh-CN" sz="3600" b="1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Online</a:t>
            </a:r>
            <a:endParaRPr lang="zh-CN" altLang="en-US" sz="3600" b="1" dirty="0">
              <a:solidFill>
                <a:srgbClr val="7030A0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6818" y="1369094"/>
            <a:ext cx="10798988" cy="116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How can a PCG system generate levels that match the gameplay experience with the background music?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can map some music feature to the level feature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5238" y="2837641"/>
            <a:ext cx="151984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Challenge:</a:t>
            </a:r>
            <a:endParaRPr lang="en-GB" sz="2400" b="1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3601" y="2837641"/>
            <a:ext cx="472649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desired level feature sequence can be translated from music features in advance, but: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need to do </a:t>
            </a:r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calibration continually </a:t>
            </a:r>
            <a:r>
              <a:rPr lang="en-US" sz="20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during the player playing </a:t>
            </a:r>
            <a:r>
              <a:rPr lang="en-US" sz="20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level</a:t>
            </a:r>
            <a:endParaRPr lang="en-US" sz="2000" dirty="0" smtClean="0">
              <a:solidFill>
                <a:srgbClr val="7030A0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need to adapt specific player’s gameplay pace </a:t>
            </a:r>
            <a:endParaRPr lang="en-GB" sz="2000" dirty="0" smtClean="0">
              <a:solidFill>
                <a:srgbClr val="7030A0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765238" y="3881158"/>
            <a:ext cx="5675586" cy="662195"/>
          </a:xfrm>
          <a:custGeom>
            <a:avLst/>
            <a:gdLst>
              <a:gd name="connsiteX0" fmla="*/ 0 w 5675586"/>
              <a:gd name="connsiteY0" fmla="*/ 466660 h 662195"/>
              <a:gd name="connsiteX1" fmla="*/ 1362140 w 5675586"/>
              <a:gd name="connsiteY1" fmla="*/ 88287 h 662195"/>
              <a:gd name="connsiteX2" fmla="*/ 2017986 w 5675586"/>
              <a:gd name="connsiteY2" fmla="*/ 315311 h 662195"/>
              <a:gd name="connsiteX3" fmla="*/ 2207172 w 5675586"/>
              <a:gd name="connsiteY3" fmla="*/ 662152 h 662195"/>
              <a:gd name="connsiteX4" fmla="*/ 2535095 w 5675586"/>
              <a:gd name="connsiteY4" fmla="*/ 340536 h 662195"/>
              <a:gd name="connsiteX5" fmla="*/ 3525169 w 5675586"/>
              <a:gd name="connsiteY5" fmla="*/ 536028 h 662195"/>
              <a:gd name="connsiteX6" fmla="*/ 5675586 w 5675586"/>
              <a:gd name="connsiteY6" fmla="*/ 0 h 66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5586" h="662195">
                <a:moveTo>
                  <a:pt x="0" y="466660"/>
                </a:moveTo>
                <a:cubicBezTo>
                  <a:pt x="512904" y="290086"/>
                  <a:pt x="1025809" y="113512"/>
                  <a:pt x="1362140" y="88287"/>
                </a:cubicBezTo>
                <a:cubicBezTo>
                  <a:pt x="1698471" y="63062"/>
                  <a:pt x="1877147" y="219667"/>
                  <a:pt x="2017986" y="315311"/>
                </a:cubicBezTo>
                <a:cubicBezTo>
                  <a:pt x="2158825" y="410955"/>
                  <a:pt x="2120987" y="657948"/>
                  <a:pt x="2207172" y="662152"/>
                </a:cubicBezTo>
                <a:cubicBezTo>
                  <a:pt x="2293357" y="666356"/>
                  <a:pt x="2315429" y="361557"/>
                  <a:pt x="2535095" y="340536"/>
                </a:cubicBezTo>
                <a:cubicBezTo>
                  <a:pt x="2754761" y="319515"/>
                  <a:pt x="3001754" y="592784"/>
                  <a:pt x="3525169" y="536028"/>
                </a:cubicBezTo>
                <a:cubicBezTo>
                  <a:pt x="4048584" y="479272"/>
                  <a:pt x="4862085" y="239636"/>
                  <a:pt x="5675586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65806" y="5138740"/>
            <a:ext cx="918912" cy="829548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1853397" y="5227027"/>
            <a:ext cx="543729" cy="668795"/>
            <a:chOff x="3463245" y="5064461"/>
            <a:chExt cx="543729" cy="668795"/>
          </a:xfrm>
        </p:grpSpPr>
        <p:sp>
          <p:nvSpPr>
            <p:cNvPr id="8" name="椭圆 7"/>
            <p:cNvSpPr/>
            <p:nvPr/>
          </p:nvSpPr>
          <p:spPr>
            <a:xfrm>
              <a:off x="3603031" y="5064461"/>
              <a:ext cx="259927" cy="25992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3463245" y="5326691"/>
              <a:ext cx="210186" cy="230909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771917" y="5324387"/>
              <a:ext cx="235057" cy="230910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3603031" y="5374876"/>
              <a:ext cx="38066" cy="358380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812141" y="5377963"/>
              <a:ext cx="30176" cy="355293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箭头连接符 34"/>
          <p:cNvCxnSpPr>
            <a:stCxn id="14" idx="0"/>
            <a:endCxn id="13" idx="1"/>
          </p:cNvCxnSpPr>
          <p:nvPr/>
        </p:nvCxnSpPr>
        <p:spPr>
          <a:xfrm flipV="1">
            <a:off x="2125262" y="3969445"/>
            <a:ext cx="2116" cy="1169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8" idx="6"/>
            <a:endCxn id="13" idx="3"/>
          </p:cNvCxnSpPr>
          <p:nvPr/>
        </p:nvCxnSpPr>
        <p:spPr>
          <a:xfrm flipV="1">
            <a:off x="2253110" y="4543310"/>
            <a:ext cx="719300" cy="813681"/>
          </a:xfrm>
          <a:prstGeom prst="bentConnector3">
            <a:avLst>
              <a:gd name="adj1" fmla="val 1005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65238" y="3356992"/>
            <a:ext cx="331374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time point of music you want the level segment match </a:t>
            </a:r>
            <a:endParaRPr lang="en-GB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972410" y="4523235"/>
            <a:ext cx="359414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actual time point when player playing this level segment </a:t>
            </a:r>
            <a:endParaRPr lang="en-GB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974511" y="3511826"/>
            <a:ext cx="186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Music feature</a:t>
            </a:r>
            <a:r>
              <a:rPr lang="en-US" altLang="zh-CN" sz="20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</a:t>
            </a:r>
            <a:endParaRPr lang="en-GB" sz="2000" dirty="0" smtClean="0">
              <a:solidFill>
                <a:srgbClr val="FF0000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86113" y="5834855"/>
            <a:ext cx="748883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Online (real-time) generation approach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is necessary!</a:t>
            </a:r>
            <a:endParaRPr lang="en-GB" sz="2400" dirty="0" smtClean="0">
              <a:solidFill>
                <a:srgbClr val="FF0000"/>
              </a:solidFill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3685" y="5952795"/>
            <a:ext cx="167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Level segment</a:t>
            </a:r>
            <a:endParaRPr lang="en-GB" sz="20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42599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Problem Formulation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55042" y="4995897"/>
            <a:ext cx="383739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20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Final objective: minimize </a:t>
            </a:r>
            <a:r>
              <a:rPr lang="en-US" altLang="zh-CN" sz="2000" i="1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ε</a:t>
            </a:r>
            <a:r>
              <a:rPr lang="en-US" altLang="zh-CN" sz="2000" i="1" baseline="-250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all</a:t>
            </a:r>
            <a:r>
              <a:rPr lang="en-US" altLang="zh-CN" sz="20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20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Approach: minimize </a:t>
            </a:r>
            <a:r>
              <a:rPr lang="en-US" altLang="zh-CN" sz="2000" i="1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ε</a:t>
            </a:r>
            <a:r>
              <a:rPr lang="en-US" altLang="zh-CN" sz="2000" i="1" baseline="-250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inner</a:t>
            </a:r>
            <a:r>
              <a:rPr lang="en-US" altLang="zh-CN" sz="2000" baseline="-250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and </a:t>
            </a:r>
            <a:r>
              <a:rPr lang="en-US" altLang="zh-CN" sz="2000" i="1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ε</a:t>
            </a:r>
            <a:r>
              <a:rPr lang="en-US" altLang="zh-CN" sz="2000" i="1" baseline="-250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outer</a:t>
            </a:r>
            <a:r>
              <a:rPr lang="en-US" altLang="zh-CN" sz="20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.</a:t>
            </a:r>
            <a:endParaRPr lang="zh-CN" altLang="en-US" sz="2000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62" y="1222696"/>
            <a:ext cx="9441815" cy="29193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486" y="5836787"/>
            <a:ext cx="944181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Challenge: the duration of playing each segment is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not fixed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and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uncertain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.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86" y="4055556"/>
            <a:ext cx="4502381" cy="8509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38" y="5001917"/>
            <a:ext cx="3873699" cy="7112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042" y="4119060"/>
            <a:ext cx="4267419" cy="7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1088201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General Idea of Music-Driven Online Generation System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78146" y="5883820"/>
            <a:ext cx="1043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20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In this work, the ideal feature sequence is the desired difficulty of the level at each time point, which is mapped from music’s “energy” feature at </a:t>
            </a:r>
            <a:r>
              <a:rPr lang="en-US" altLang="zh-CN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 high frequency.</a:t>
            </a:r>
            <a:endParaRPr lang="zh-CN" altLang="en-US" sz="2000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78147" y="1268760"/>
            <a:ext cx="10329627" cy="4452230"/>
            <a:chOff x="947592" y="1268760"/>
            <a:chExt cx="10329627" cy="4452230"/>
          </a:xfrm>
        </p:grpSpPr>
        <p:sp>
          <p:nvSpPr>
            <p:cNvPr id="4" name="椭圆 3"/>
            <p:cNvSpPr/>
            <p:nvPr/>
          </p:nvSpPr>
          <p:spPr>
            <a:xfrm>
              <a:off x="4797781" y="1268760"/>
              <a:ext cx="2520280" cy="9361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Player</a:t>
              </a:r>
              <a:endPara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" name="直接箭头连接符 7"/>
            <p:cNvCxnSpPr>
              <a:stCxn id="4" idx="3"/>
              <a:endCxn id="13" idx="0"/>
            </p:cNvCxnSpPr>
            <p:nvPr/>
          </p:nvCxnSpPr>
          <p:spPr>
            <a:xfrm flipH="1">
              <a:off x="2348706" y="2067775"/>
              <a:ext cx="2818161" cy="121720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cxnSpLocks/>
              <a:stCxn id="22" idx="0"/>
              <a:endCxn id="4" idx="5"/>
            </p:cNvCxnSpPr>
            <p:nvPr/>
          </p:nvCxnSpPr>
          <p:spPr>
            <a:xfrm flipH="1" flipV="1">
              <a:off x="6948975" y="2067775"/>
              <a:ext cx="2960571" cy="1902392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1243298" y="3284984"/>
              <a:ext cx="2210816" cy="2232248"/>
              <a:chOff x="878146" y="3429000"/>
              <a:chExt cx="2210816" cy="223224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78146" y="3429000"/>
                <a:ext cx="2210816" cy="223224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Controller</a:t>
                </a:r>
                <a:endPara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074160" y="3908444"/>
                <a:ext cx="1818788" cy="74469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Ideal feature sequence</a:t>
                </a:r>
                <a:endParaRPr lang="zh-CN" alt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055750" y="4772540"/>
                <a:ext cx="1818788" cy="74469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Historical 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play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ata</a:t>
                </a:r>
                <a:endParaRPr lang="zh-CN" alt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873261" y="2327871"/>
              <a:ext cx="1811670" cy="590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altLang="zh-CN" dirty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New level segment</a:t>
              </a:r>
              <a:endParaRPr lang="zh-CN" altLang="en-US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cxnSp>
          <p:nvCxnSpPr>
            <p:cNvPr id="43" name="直接箭头连接符 42"/>
            <p:cNvCxnSpPr>
              <a:cxnSpLocks/>
              <a:stCxn id="13" idx="3"/>
              <a:endCxn id="22" idx="1"/>
            </p:cNvCxnSpPr>
            <p:nvPr/>
          </p:nvCxnSpPr>
          <p:spPr>
            <a:xfrm>
              <a:off x="3454114" y="4401108"/>
              <a:ext cx="53500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3941980" y="4053162"/>
              <a:ext cx="4538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altLang="zh-CN" sz="2000" dirty="0" smtClean="0">
                  <a:solidFill>
                    <a:srgbClr val="7030A0"/>
                  </a:soli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desired feature of the next level segment</a:t>
              </a:r>
              <a:endParaRPr lang="zh-CN" altLang="en-US" sz="2000" dirty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783664" y="2324268"/>
              <a:ext cx="3037525" cy="590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altLang="zh-CN" dirty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Play data (duration of playing the last level segment)</a:t>
              </a:r>
              <a:endParaRPr lang="zh-CN" altLang="en-US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C445E32-E613-1BA2-E9F1-12764D0B6D95}"/>
                </a:ext>
              </a:extLst>
            </p:cNvPr>
            <p:cNvSpPr txBox="1"/>
            <p:nvPr/>
          </p:nvSpPr>
          <p:spPr>
            <a:xfrm>
              <a:off x="4760224" y="3178084"/>
              <a:ext cx="260449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altLang="zh-CN" sz="2400" b="1" dirty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Generation System</a:t>
              </a:r>
              <a:endParaRPr lang="zh-CN" altLang="en-US" sz="2400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18A4B9-D9B0-9E93-E72A-2176494A0774}"/>
                </a:ext>
              </a:extLst>
            </p:cNvPr>
            <p:cNvSpPr/>
            <p:nvPr/>
          </p:nvSpPr>
          <p:spPr>
            <a:xfrm>
              <a:off x="8804138" y="3970167"/>
              <a:ext cx="2210816" cy="86188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(Controllable)</a:t>
              </a:r>
            </a:p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Generator</a:t>
              </a:r>
              <a:endPara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55034" y="4433320"/>
              <a:ext cx="53896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(controller suggests it by predicting the time window that the current player will experience the next level segment)</a:t>
              </a:r>
              <a:endParaRPr lang="en-GB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947592" y="3081225"/>
              <a:ext cx="10329627" cy="2639765"/>
            </a:xfrm>
            <a:prstGeom prst="roundRect">
              <a:avLst>
                <a:gd name="adj" fmla="val 799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4670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50" y="1458344"/>
            <a:ext cx="5753396" cy="416581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951997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600" b="1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An </a:t>
            </a:r>
            <a:r>
              <a:rPr lang="en-US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Existing Online Generation Framework - EDRL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3074" y="6130545"/>
            <a:ext cx="1065718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[1] </a:t>
            </a:r>
            <a:r>
              <a:rPr lang="en-GB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Tianye</a:t>
            </a:r>
            <a:r>
              <a:rPr lang="en-GB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Shu, </a:t>
            </a:r>
            <a:r>
              <a:rPr lang="en-GB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Jialin</a:t>
            </a:r>
            <a:r>
              <a:rPr lang="en-GB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Liu, and Georgios N. </a:t>
            </a:r>
            <a:r>
              <a:rPr lang="en-GB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Yannakakis</a:t>
            </a:r>
            <a:r>
              <a:rPr lang="en-GB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. "Experience-driven PCG via reinforcement learning: A Super Mario Bros study." 2021 IEEE Conference on Games (</a:t>
            </a:r>
            <a:r>
              <a:rPr lang="en-GB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CoG</a:t>
            </a:r>
            <a:r>
              <a:rPr lang="en-GB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). IEEE, 2021.</a:t>
            </a:r>
            <a:endParaRPr lang="en-GB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09690" y="5269733"/>
            <a:ext cx="165618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Figure borrowed from [1]</a:t>
            </a:r>
            <a:endParaRPr lang="en-GB" sz="16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71270" y="1594615"/>
            <a:ext cx="4608512" cy="316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To </a:t>
            </a:r>
            <a:r>
              <a:rPr lang="en-US" sz="2400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minimise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the requirements of expert knowledge, we build our system upon the EDRL framework.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retain the experience model and content quality (as rewards of RL agent) in the original framework, to </a:t>
            </a:r>
            <a:r>
              <a:rPr lang="en-US" sz="2400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optimise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gameplay experience.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2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936326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Online Player Adaptive Reinforcement Learning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1190342"/>
            <a:ext cx="5397777" cy="55311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160567" y="1220687"/>
            <a:ext cx="5119215" cy="249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controller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records play data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, and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predict time window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that the next level segment will be player based on the records.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 generator is built upon the EDRL framework, with the </a:t>
            </a:r>
            <a:r>
              <a:rPr lang="en-US" sz="2400" dirty="0" smtClean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controllable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PCGRL technique.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57368" y="3682455"/>
            <a:ext cx="5122414" cy="282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system is compatible with any features of music and level, and any mapping function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We </a:t>
            </a:r>
            <a:r>
              <a:rPr lang="en-US" sz="24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focus on level generation from music in this work, but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framework </a:t>
            </a:r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can be adapted to other tasks</a:t>
            </a:r>
            <a:r>
              <a:rPr lang="en-US" sz="24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such as online generation with dynamic difficulty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adjustment</a:t>
            </a:r>
            <a:endParaRPr lang="en-GB" sz="2400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1117684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Training Controllable Experience Driven Online Generator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263" y="2132856"/>
            <a:ext cx="1046230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Approach: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Penalise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RL designer on the error between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features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of generated level segments and random feature target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sequences.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0264" y="1277437"/>
            <a:ext cx="1046230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Aim: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train a controllable RL designer that receives desired feature target as input, and generate level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segment 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with corresponding feature. (</a:t>
            </a:r>
            <a:r>
              <a:rPr lang="en-US" sz="2400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minimise</a:t>
            </a: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inner error)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pic>
        <p:nvPicPr>
          <p:cNvPr id="13" name="图片 12" descr="\documentclass{article}&#10;\usepackage{color,xcolor}&#10;\usepackage{amsmath,amsfonts,amssymb}&#10;\pagestyle{empty}&#10;&#10;\begin{document}&#10;&#10;\begin{itemize}&#10;\item $\displaystyle{C(S_i) = 1 - \frac{|f(S_i) - \hat f_i|}{f_{max} - f_{min}}}.$&#10;&#10;\item $\hat f_{i} = \hat f_{i-1} + \xi, ~~ \xi \sim \mathcal N(0, 0.05^2).$&#10;&#10;\item $\hat f_1 = \mathcal U(f_{min}, f_{max}).$&#10;\end{itemize}&#10;\end{document}&#10;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"/>
          <a:stretch/>
        </p:blipFill>
        <p:spPr>
          <a:xfrm>
            <a:off x="878146" y="3501008"/>
            <a:ext cx="4230520" cy="204434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8147" y="5946715"/>
            <a:ext cx="824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(No play duration of level segment is considered in the training stage)</a:t>
            </a:r>
            <a:endParaRPr lang="en-GB" sz="20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91150" y="4444769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Feature targets is sampled by applying Gaussian mutation on the last one.</a:t>
            </a:r>
            <a:endParaRPr lang="en-GB" sz="20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91150" y="5099702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The first feature target is sampled uniformly from the range of feature</a:t>
            </a:r>
            <a:endParaRPr lang="en-GB" sz="20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91150" y="3616270"/>
            <a:ext cx="607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Designer is </a:t>
            </a:r>
            <a:r>
              <a:rPr lang="en-US" sz="2000" dirty="0" err="1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penalised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with error between feature targets and actual feature of generated levels</a:t>
            </a:r>
            <a:endParaRPr lang="en-GB" sz="20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0263" y="3088555"/>
            <a:ext cx="29753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Controllability reward: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7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4A15-844A-4F6E-90F4-C46CD1551795}"/>
              </a:ext>
            </a:extLst>
          </p:cNvPr>
          <p:cNvSpPr txBox="1"/>
          <p:nvPr/>
        </p:nvSpPr>
        <p:spPr>
          <a:xfrm>
            <a:off x="878146" y="394318"/>
            <a:ext cx="8619411" cy="733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600" b="1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Time Line of Generating New Level Segment</a:t>
            </a:r>
            <a:endParaRPr lang="zh-CN" altLang="en-US" sz="3600" b="1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70DB1C6-F9C2-4301-9149-5568A23F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0" y="1384075"/>
            <a:ext cx="7517024" cy="1252837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3567547" y="1238051"/>
            <a:ext cx="0" cy="1512168"/>
          </a:xfrm>
          <a:prstGeom prst="line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55513" y="1124744"/>
            <a:ext cx="0" cy="1512168"/>
          </a:xfrm>
          <a:prstGeom prst="line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575793" y="1384075"/>
            <a:ext cx="2487965" cy="1252837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945071" y="1388638"/>
                <a:ext cx="773481" cy="41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i="1" baseline="-25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071" y="1388638"/>
                <a:ext cx="773481" cy="41703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457105" y="1384075"/>
                <a:ext cx="773481" cy="41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i="1" baseline="-25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105" y="1384075"/>
                <a:ext cx="773481" cy="417037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902867" y="1384075"/>
                <a:ext cx="773481" cy="41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i="1" baseline="-25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867" y="1384075"/>
                <a:ext cx="773481" cy="417037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9584711" y="1384075"/>
                <a:ext cx="470129" cy="41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libri" panose="020F0502020204030204" pitchFamily="34" charset="0"/>
                        </a:rPr>
                        <m:t>𝑆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GB" sz="2400" i="1" baseline="-25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711" y="1384075"/>
                <a:ext cx="470129" cy="417037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5783647" y="2735138"/>
            <a:ext cx="543729" cy="668795"/>
            <a:chOff x="3463245" y="5064461"/>
            <a:chExt cx="543729" cy="668795"/>
          </a:xfrm>
        </p:grpSpPr>
        <p:sp>
          <p:nvSpPr>
            <p:cNvPr id="19" name="椭圆 18"/>
            <p:cNvSpPr/>
            <p:nvPr/>
          </p:nvSpPr>
          <p:spPr>
            <a:xfrm>
              <a:off x="3603031" y="5064461"/>
              <a:ext cx="259927" cy="25992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3463245" y="5326691"/>
              <a:ext cx="210186" cy="230909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771917" y="5324387"/>
              <a:ext cx="235057" cy="230910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3603031" y="5374876"/>
              <a:ext cx="38066" cy="358380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812141" y="5377963"/>
              <a:ext cx="30176" cy="355293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4647756" y="3418222"/>
                <a:ext cx="2815514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4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Player start to play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endParaRPr lang="en-GB" sz="2400" i="1" baseline="-25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56" y="3418222"/>
                <a:ext cx="2815514" cy="424732"/>
              </a:xfrm>
              <a:prstGeom prst="rect">
                <a:avLst/>
              </a:prstGeom>
              <a:blipFill>
                <a:blip r:embed="rId8"/>
                <a:stretch>
                  <a:fillRect l="-2814" t="-20290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2953493" y="5053603"/>
                <a:ext cx="6199804" cy="1629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9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4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Record start time of playing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baseline="-25000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  <a:p>
                <a:pPr marL="457200" indent="-457200">
                  <a:lnSpc>
                    <a:spcPct val="9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4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Predict the play duration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baseline="-25000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  <a:p>
                <a:pPr marL="457200" indent="-457200">
                  <a:lnSpc>
                    <a:spcPct val="9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4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Search for proper target feature for the next segment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400" i="1" baseline="-250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 </a:t>
                </a:r>
                <a:r>
                  <a:rPr lang="en-US" sz="24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based</a:t>
                </a:r>
                <a:r>
                  <a:rPr lang="en-US" sz="2400" i="1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 </a:t>
                </a:r>
                <a:r>
                  <a:rPr lang="en-US" sz="24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400" i="1" baseline="-25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93" y="5053603"/>
                <a:ext cx="6199804" cy="1629549"/>
              </a:xfrm>
              <a:prstGeom prst="rect">
                <a:avLst/>
              </a:prstGeom>
              <a:blipFill>
                <a:blip r:embed="rId9"/>
                <a:stretch>
                  <a:fillRect l="-1572" t="-5618" r="-786" b="-63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>
            <a:stCxn id="13" idx="2"/>
            <a:endCxn id="41" idx="0"/>
          </p:cNvCxnSpPr>
          <p:nvPr/>
        </p:nvCxnSpPr>
        <p:spPr>
          <a:xfrm flipH="1">
            <a:off x="6053396" y="3842954"/>
            <a:ext cx="2117" cy="371011"/>
          </a:xfrm>
          <a:prstGeom prst="straightConnector1">
            <a:avLst/>
          </a:prstGeom>
          <a:ln w="254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4" idx="3"/>
            <a:endCxn id="39" idx="2"/>
          </p:cNvCxnSpPr>
          <p:nvPr/>
        </p:nvCxnSpPr>
        <p:spPr>
          <a:xfrm flipV="1">
            <a:off x="9153297" y="4365104"/>
            <a:ext cx="666478" cy="1503274"/>
          </a:xfrm>
          <a:prstGeom prst="bentConnector2">
            <a:avLst/>
          </a:prstGeom>
          <a:ln w="254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088324" y="3940372"/>
            <a:ext cx="146290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Generator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34192" y="4213965"/>
            <a:ext cx="143840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Controller</a:t>
            </a:r>
            <a:endParaRPr lang="en-GB" sz="2400" dirty="0" smtClean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</p:txBody>
      </p:sp>
      <p:cxnSp>
        <p:nvCxnSpPr>
          <p:cNvPr id="46" name="直接箭头连接符 45"/>
          <p:cNvCxnSpPr>
            <a:stCxn id="41" idx="2"/>
            <a:endCxn id="24" idx="0"/>
          </p:cNvCxnSpPr>
          <p:nvPr/>
        </p:nvCxnSpPr>
        <p:spPr>
          <a:xfrm flipH="1">
            <a:off x="6053395" y="4638697"/>
            <a:ext cx="1" cy="414906"/>
          </a:xfrm>
          <a:prstGeom prst="straightConnector1">
            <a:avLst/>
          </a:prstGeom>
          <a:ln w="254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9" idx="0"/>
            <a:endCxn id="10" idx="2"/>
          </p:cNvCxnSpPr>
          <p:nvPr/>
        </p:nvCxnSpPr>
        <p:spPr>
          <a:xfrm flipV="1">
            <a:off x="9819775" y="2636912"/>
            <a:ext cx="1" cy="1303460"/>
          </a:xfrm>
          <a:prstGeom prst="straightConnector1">
            <a:avLst/>
          </a:prstGeom>
          <a:ln w="254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8739968" y="4871416"/>
                <a:ext cx="2178346" cy="3849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Feature target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GB" sz="2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968" y="4871416"/>
                <a:ext cx="2178346" cy="384977"/>
              </a:xfrm>
              <a:prstGeom prst="rect">
                <a:avLst/>
              </a:prstGeom>
              <a:blipFill>
                <a:blip r:embed="rId10"/>
                <a:stretch>
                  <a:fillRect l="-2241" t="-12698" r="-840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本框 61"/>
              <p:cNvSpPr txBox="1"/>
              <p:nvPr/>
            </p:nvSpPr>
            <p:spPr>
              <a:xfrm>
                <a:off x="8736946" y="3164430"/>
                <a:ext cx="216565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New segment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GB" sz="2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946" y="3164430"/>
                <a:ext cx="2165657" cy="369332"/>
              </a:xfrm>
              <a:prstGeom prst="rect">
                <a:avLst/>
              </a:prstGeom>
              <a:blipFill>
                <a:blip r:embed="rId11"/>
                <a:stretch>
                  <a:fillRect l="-563" t="-16393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/>
              <p:cNvSpPr txBox="1"/>
              <p:nvPr/>
            </p:nvSpPr>
            <p:spPr>
              <a:xfrm>
                <a:off x="745234" y="3599304"/>
                <a:ext cx="3484442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400" dirty="0" smtClean="0">
                    <a:latin typeface="Calibri" panose="020F0502020204030204" pitchFamily="34" charset="0"/>
                    <a:ea typeface="微软雅黑 Light" panose="020B0502040204020203" pitchFamily="34" charset="-122"/>
                    <a:cs typeface="Calibri" panose="020F0502020204030204" pitchFamily="34" charset="0"/>
                  </a:rPr>
                  <a:t>All the procedure finished before player finish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400" i="1" baseline="-25000" dirty="0" smtClean="0"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4" y="3599304"/>
                <a:ext cx="3484442" cy="757130"/>
              </a:xfrm>
              <a:prstGeom prst="rect">
                <a:avLst/>
              </a:prstGeom>
              <a:blipFill>
                <a:blip r:embed="rId12"/>
                <a:stretch>
                  <a:fillRect l="-2622" t="-11200" r="-1748" b="-168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9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8.3952"/>
  <p:tag name="ORIGINALWIDTH" val="1829.021"/>
  <p:tag name="LATEXADDIN" val="\documentclass{article}&#10;\usepackage{color,xcolor}&#10;\usepackage{amsmath,amsfonts,amssymb}&#10;\pagestyle{empty}&#10;&#10;\begin{document}&#10;&#10;\begin{itemize}&#10;\item $\displaystyle{C(S_i) = 1 - \frac{|f(S_i) - \hat f_i|}{f_{max} - f_{min}}}.$&#10;&#10;\item $\hat f_{i} = \hat f_{i-1} + \xi, ~~ \xi \sim \mathcal N(0, 0.05^2).$&#10;&#10;\item $\hat f_1 = \mathcal U(f_{min}, f_{max}).$&#10;\end{itemize}&#10;\end{document}&#10;"/>
  <p:tag name="IGUANATEXSIZE" val="24"/>
  <p:tag name="IGUANATEXCURSOR" val="200"/>
  <p:tag name="TRANSPARENCY" val="True"/>
  <p:tag name="FILENAME" val=""/>
  <p:tag name="LATEXENGINEID" val="0"/>
  <p:tag name="TEMPFOLDER" val="c:\temp\"/>
  <p:tag name="LATEXFORMHEIGHT" val="315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2.4522"/>
  <p:tag name="ORIGINALWIDTH" val="838.3952"/>
  <p:tag name="LATEXADDIN" val="\documentclass{article}&#10;\usepackage{color,xcolor}&#10;\usepackage{amsmath,amsfonts,amssymb}&#10;\pagestyle{empty}&#10;&#10;\begin{document}&#10;&#10;%\begin{itemize}&#10;%\item $\displaystyle{C(S_i) = 1 - \frac{|f(S_i) - \hat f_i|}{f_{max} - f_{min}}}.$&#10;&#10;%\item $\hat f_{i} = \hat f_{i-1} + \xi, ~~ \xi \sim \mathcal N(0, 0.05^2).$&#10;&#10;%\item $\hat f_1 = \mathcal U(f_{min}, f_{max}).$&#10;%\end{itemize}&#10;&#10;\[&#10; \frac{1}{\delta_i}\sum_{t=b_i}^{b_i + \delta_i} |f_t^* - \hat f_i|&#10;\]&#10;\end{document}&#10;"/>
  <p:tag name="IGUANATEXSIZE" val="24"/>
  <p:tag name="IGUANATEXCURSOR" val="437"/>
  <p:tag name="TRANSPARENCY" val="True"/>
  <p:tag name="FILENAME" val=""/>
  <p:tag name="LATEXENGINEID" val="0"/>
  <p:tag name="TEMPFOLDER" val="c:\temp\"/>
  <p:tag name="LATEXFORMHEIGHT" val="315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defRPr sz="2400" dirty="0" smtClean="0">
            <a:latin typeface="Calibri" panose="020F0502020204030204" pitchFamily="34" charset="0"/>
            <a:ea typeface="微软雅黑 Light" panose="020B0502040204020203" pitchFamily="34" charset="-122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29972</TotalTime>
  <Words>1068</Words>
  <Application>Microsoft Office PowerPoint</Application>
  <PresentationFormat>自定义</PresentationFormat>
  <Paragraphs>138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仿宋</vt:lpstr>
      <vt:lpstr>宋体</vt:lpstr>
      <vt:lpstr>微软雅黑 Light</vt:lpstr>
      <vt:lpstr>Arial</vt:lpstr>
      <vt:lpstr>Calibri</vt:lpstr>
      <vt:lpstr>Cambria Math</vt:lpstr>
      <vt:lpstr>Courier New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ASUS</cp:lastModifiedBy>
  <cp:revision>1834</cp:revision>
  <dcterms:modified xsi:type="dcterms:W3CDTF">2022-08-22T14:16:20Z</dcterms:modified>
</cp:coreProperties>
</file>